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0" r:id="rId3"/>
    <p:sldId id="258" r:id="rId4"/>
    <p:sldId id="259" r:id="rId5"/>
    <p:sldId id="262" r:id="rId6"/>
    <p:sldId id="276" r:id="rId7"/>
    <p:sldId id="277" r:id="rId8"/>
    <p:sldId id="278" r:id="rId9"/>
    <p:sldId id="263" r:id="rId10"/>
    <p:sldId id="261" r:id="rId11"/>
    <p:sldId id="264" r:id="rId12"/>
    <p:sldId id="265" r:id="rId13"/>
    <p:sldId id="266" r:id="rId14"/>
    <p:sldId id="267" r:id="rId15"/>
    <p:sldId id="268" r:id="rId16"/>
    <p:sldId id="269" r:id="rId17"/>
    <p:sldId id="274" r:id="rId18"/>
    <p:sldId id="270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8BD0B-9784-4357-90C9-5E77D580123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00346-2D0F-443C-A65C-53260E029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595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00346-2D0F-443C-A65C-53260E029C08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B0B6D9-8B68-4902-BA6E-5197F430904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89CCB9-3447-4E89-A372-6E2DB2D5E46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Презентация программы «Тропинки»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r>
              <a:rPr lang="ru-RU" sz="1600" dirty="0" smtClean="0"/>
              <a:t>Выполнила Рахматуллина И.Н. воспитатель МАДОУ «Детский сад №43</a:t>
            </a:r>
            <a:r>
              <a:rPr lang="ru-RU" sz="1600" dirty="0" smtClean="0"/>
              <a:t>»</a:t>
            </a:r>
            <a:endParaRPr lang="ru-RU" sz="16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Направления программы: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00240"/>
            <a:ext cx="7543824" cy="432436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развитие культуры движений и оздоровительная работа; </a:t>
            </a:r>
          </a:p>
          <a:p>
            <a:pPr>
              <a:defRPr/>
            </a:pPr>
            <a:r>
              <a:rPr lang="ru-RU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развитие художественно-эстетической культуры; </a:t>
            </a:r>
          </a:p>
          <a:p>
            <a:pPr>
              <a:defRPr/>
            </a:pPr>
            <a:r>
              <a:rPr lang="ru-RU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развитие культуры познания; </a:t>
            </a:r>
          </a:p>
          <a:p>
            <a:pPr>
              <a:defRPr/>
            </a:pPr>
            <a:r>
              <a:rPr lang="ru-RU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развитие культуры общения.</a:t>
            </a: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Они не представляют собой чего-то уже готового и «проторенного». Ребенку вместе со взрослым приходиться достраивать их. </a:t>
            </a:r>
          </a:p>
          <a:p>
            <a:r>
              <a:rPr lang="ru-RU" dirty="0" smtClean="0"/>
              <a:t>По «тропинкам» ребенок приходит к творческому осмыслению не только мира культуры. «Тропинки приводят ребенка к открытию заново своего внутреннего субъективного мира.</a:t>
            </a:r>
          </a:p>
          <a:p>
            <a:r>
              <a:rPr lang="ru-RU" dirty="0" smtClean="0"/>
              <a:t>Третья особенность «тропинок»-они пересекаются и тесно переплетаются друг с другом.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программы «Тропинки»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Общность приоритетов творческого развития. К их числу принадлежит: реализм воображения, умение видеть целое раньше частей, творческая инициативность, мысленное </a:t>
            </a:r>
            <a:r>
              <a:rPr lang="ru-RU" dirty="0" err="1" smtClean="0"/>
              <a:t>эксперементирование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Ориентация на универсальные модели творчества в ходе развития творческих способностей детей.</a:t>
            </a:r>
          </a:p>
          <a:p>
            <a:r>
              <a:rPr lang="ru-RU" dirty="0" smtClean="0"/>
              <a:t>Проблема рассматривается как основная единица развивающего программного содержания.</a:t>
            </a:r>
          </a:p>
          <a:p>
            <a:r>
              <a:rPr lang="ru-RU" dirty="0" smtClean="0"/>
              <a:t>Полифонизм </a:t>
            </a:r>
            <a:r>
              <a:rPr lang="ru-RU" dirty="0" err="1" smtClean="0"/>
              <a:t>деятельностных</a:t>
            </a:r>
            <a:r>
              <a:rPr lang="ru-RU" dirty="0" smtClean="0"/>
              <a:t> средств воплощения творческих поисков и решений.</a:t>
            </a:r>
          </a:p>
          <a:p>
            <a:r>
              <a:rPr lang="ru-RU" dirty="0" smtClean="0"/>
              <a:t>Единство развивающей и оздоровительной работы с детьми. Она является приоритетом.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714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Приоритетом развивающей работы с детьми является формирование творческого воображения, как универсального свойства, пронизывающего всю жизнь ребенка.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0107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4800" dirty="0" smtClean="0"/>
              <a:t>Основная идея программы– для того чтобы «открыть» мир необходимо развивать      творческое воображение ребенка.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Реализм воображения</a:t>
            </a:r>
            <a:endParaRPr lang="ru-RU" dirty="0"/>
          </a:p>
        </p:txBody>
      </p:sp>
      <p:pic>
        <p:nvPicPr>
          <p:cNvPr id="40962" name="Picture 2" descr="C:\Documents and Settings\администратор\Рабочий стол\фотки\IMG-20181130-WA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71546"/>
            <a:ext cx="4024332" cy="3018278"/>
          </a:xfrm>
          <a:prstGeom prst="rect">
            <a:avLst/>
          </a:prstGeom>
          <a:noFill/>
        </p:spPr>
      </p:pic>
      <p:pic>
        <p:nvPicPr>
          <p:cNvPr id="40963" name="Picture 3" descr="C:\Documents and Settings\администратор\Рабочий стол\фотки\IMG-20181130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928670"/>
            <a:ext cx="2928958" cy="3500462"/>
          </a:xfrm>
          <a:prstGeom prst="rect">
            <a:avLst/>
          </a:prstGeom>
          <a:noFill/>
        </p:spPr>
      </p:pic>
      <p:pic>
        <p:nvPicPr>
          <p:cNvPr id="40964" name="Picture 4" descr="C:\Documents and Settings\администратор\Рабочий стол\фотки\IMG-20181130-WA0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714752"/>
            <a:ext cx="3429024" cy="2675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Играем!</a:t>
            </a:r>
            <a:endParaRPr lang="ru-RU" dirty="0"/>
          </a:p>
        </p:txBody>
      </p:sp>
      <p:pic>
        <p:nvPicPr>
          <p:cNvPr id="4" name="Содержимое 3" descr="IMG-20181130-WA00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00760" y="2071678"/>
            <a:ext cx="2863003" cy="2147252"/>
          </a:xfrm>
        </p:spPr>
      </p:pic>
      <p:pic>
        <p:nvPicPr>
          <p:cNvPr id="5" name="Рисунок 4" descr="IMG-20181130-WA0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286124"/>
            <a:ext cx="3810025" cy="2857520"/>
          </a:xfrm>
          <a:prstGeom prst="rect">
            <a:avLst/>
          </a:prstGeom>
        </p:spPr>
      </p:pic>
      <p:pic>
        <p:nvPicPr>
          <p:cNvPr id="6" name="Рисунок 5" descr="IMG-20181130-WA0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857364"/>
            <a:ext cx="1928826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Играем!</a:t>
            </a:r>
            <a:endParaRPr lang="ru-RU" dirty="0"/>
          </a:p>
        </p:txBody>
      </p:sp>
      <p:pic>
        <p:nvPicPr>
          <p:cNvPr id="7" name="Содержимое 6" descr="IMG-20181130-WA0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2643182"/>
            <a:ext cx="4095589" cy="3071692"/>
          </a:xfrm>
        </p:spPr>
      </p:pic>
      <p:pic>
        <p:nvPicPr>
          <p:cNvPr id="8" name="Рисунок 7" descr="IMG-20181130-WA0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000240"/>
            <a:ext cx="3071834" cy="409577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Занимаемся!</a:t>
            </a:r>
            <a:endParaRPr lang="ru-RU" dirty="0"/>
          </a:p>
        </p:txBody>
      </p:sp>
      <p:pic>
        <p:nvPicPr>
          <p:cNvPr id="43010" name="Picture 2" descr="C:\Documents and Settings\администратор\Рабочий стол\фотки\IMG-20181130-W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43955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результате работы по программе у ребенка развиваются и проявляются важнейшие созидательные способности: продуктивное воображение, постигающее мышление, ориентация на позицию другого человека, произвольность, элементы рефлексии. 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57364"/>
            <a:ext cx="8329643" cy="4467236"/>
          </a:xfrm>
        </p:spPr>
        <p:txBody>
          <a:bodyPr>
            <a:normAutofit/>
          </a:bodyPr>
          <a:lstStyle/>
          <a:p>
            <a:r>
              <a:rPr lang="ru-RU" sz="4400" dirty="0" smtClean="0"/>
              <a:t>«Тропинки» –инновационная дошкольная программа, основанная на концепции развивающего обучения.</a:t>
            </a:r>
            <a:endParaRPr lang="ru-RU" sz="4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4035" name="Picture 3" descr="C:\Documents and Settings\администратор\Рабочий стол\фотки\IMG-20181130-WA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928802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Кудрявцев Владимир </a:t>
            </a:r>
            <a:r>
              <a:rPr lang="ru-RU" dirty="0" err="1" smtClean="0"/>
              <a:t>Товиевич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6882" y="1920875"/>
            <a:ext cx="3519235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Доктор психологических наук, профессор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Создатель концепции и программы развивающего дошкольного образования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   Творчество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Р</a:t>
            </a:r>
            <a:r>
              <a:rPr lang="ru-RU" dirty="0" smtClean="0"/>
              <a:t>   Развивающее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   образование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   </a:t>
            </a:r>
            <a:r>
              <a:rPr lang="ru-RU" dirty="0" smtClean="0"/>
              <a:t>Педагогические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   инновации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</a:t>
            </a:r>
            <a:r>
              <a:rPr lang="ru-RU" dirty="0" smtClean="0"/>
              <a:t>   Новые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ru-RU" dirty="0" smtClean="0"/>
              <a:t>   конструктивные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   идеи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42984"/>
            <a:ext cx="8115328" cy="5286412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Цель</a:t>
            </a:r>
            <a:r>
              <a:rPr lang="ru-RU" sz="4400" dirty="0" smtClean="0"/>
              <a:t> – </a:t>
            </a:r>
            <a:r>
              <a:rPr lang="ru-RU" sz="4000" dirty="0" smtClean="0"/>
              <a:t>создание условий для общего психического развития детей 3 - 6 лет средствами развития творческих способностей, в частности, условий формирования у них готовности к современному (развивающему) школьному обучению.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sz="2400" dirty="0" smtClean="0"/>
              <a:t>Инициирование и психолого-педагогическое сопровождение процессов творческого освоения культуры детьми в рамках различных видов их деятельности; </a:t>
            </a:r>
          </a:p>
          <a:p>
            <a:pPr algn="just">
              <a:defRPr/>
            </a:pPr>
            <a:r>
              <a:rPr lang="ru-RU" sz="2400" dirty="0" smtClean="0"/>
              <a:t>Развитие творческого воображения дошкольников, основанной на нем системы творческих способностей ребенка (продуктивного мышления, рефлексии и др.);</a:t>
            </a:r>
          </a:p>
          <a:p>
            <a:pPr>
              <a:defRPr/>
            </a:pPr>
            <a:r>
              <a:rPr lang="ru-RU" sz="2400" dirty="0" smtClean="0"/>
              <a:t>Развитие и поддержание у детей специфической познавательной мотивации и интеллектуальных эмоций.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dirty="0" smtClean="0"/>
              <a:t>Расширение перспективы детского развития путем включения дошкольников в развивающие формы совместной деятельности со взрослым и друг с другом;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Формирование у детей творческого ценностного отношения к собственному физическому  и духовному  здоровью;</a:t>
            </a:r>
          </a:p>
          <a:p>
            <a:pPr>
              <a:lnSpc>
                <a:spcPct val="90000"/>
              </a:lnSpc>
              <a:defRPr/>
            </a:pPr>
            <a:r>
              <a:rPr lang="ru-RU" dirty="0" smtClean="0"/>
              <a:t>Развитие  у ребенка начал будущего умения учиться.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/>
              <a:t>Структура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Детализированные программно-методические разработки по конкретным направлениям – «тропинкам»;</a:t>
            </a:r>
          </a:p>
          <a:p>
            <a:pPr>
              <a:defRPr/>
            </a:pPr>
            <a:r>
              <a:rPr lang="ru-RU" dirty="0" smtClean="0"/>
              <a:t> методические пособия и рекомендации;</a:t>
            </a:r>
          </a:p>
          <a:p>
            <a:pPr>
              <a:defRPr/>
            </a:pPr>
            <a:r>
              <a:rPr lang="ru-RU" dirty="0" smtClean="0"/>
              <a:t>сценарии-конспекты занятий;</a:t>
            </a:r>
          </a:p>
          <a:p>
            <a:pPr>
              <a:defRPr/>
            </a:pPr>
            <a:r>
              <a:rPr lang="ru-RU" dirty="0" smtClean="0"/>
              <a:t>рабочие тетради для детей.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85794"/>
            <a:ext cx="7072362" cy="525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</TotalTime>
  <Words>449</Words>
  <Application>Microsoft Office PowerPoint</Application>
  <PresentationFormat>Экран (4:3)</PresentationFormat>
  <Paragraphs>58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Презентация программы «Тропинки»</vt:lpstr>
      <vt:lpstr>Презентация PowerPoint</vt:lpstr>
      <vt:lpstr>Кудрявцев Владимир Товиевич </vt:lpstr>
      <vt:lpstr>Презентация PowerPoint</vt:lpstr>
      <vt:lpstr>Цель – создание условий для общего психического развития детей 3 - 6 лет средствами развития творческих способностей, в частности, условий формирования у них готовности к современному (развивающему) школьному обучению.</vt:lpstr>
      <vt:lpstr>Задачи проекта</vt:lpstr>
      <vt:lpstr>Задачи проекта</vt:lpstr>
      <vt:lpstr>Структура программы</vt:lpstr>
      <vt:lpstr>Презентация PowerPoint</vt:lpstr>
      <vt:lpstr>Направления программы:</vt:lpstr>
      <vt:lpstr>Особенности:</vt:lpstr>
      <vt:lpstr>Принципы программы «Тропинки»</vt:lpstr>
      <vt:lpstr>Приоритетом развивающей работы с детьми является формирование творческого воображения, как универсального свойства, пронизывающего всю жизнь ребенка.</vt:lpstr>
      <vt:lpstr>Основная идея программы– для того чтобы «открыть» мир необходимо развивать      творческое воображение ребенка.</vt:lpstr>
      <vt:lpstr>Реализм воображения</vt:lpstr>
      <vt:lpstr>Играем!</vt:lpstr>
      <vt:lpstr>Играем!</vt:lpstr>
      <vt:lpstr>Занимаемся!</vt:lpstr>
      <vt:lpstr>В результате работы по программе у ребенка развиваются и проявляются важнейшие созидательные способности: продуктивное воображение, постигающее мышление, ориентация на позицию другого человека, произвольность, элементы рефлексии. </vt:lpstr>
      <vt:lpstr>Спасибо за внимание!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программы «Тропинки»</dc:title>
  <dc:creator>Администратор</dc:creator>
  <cp:lastModifiedBy>Эльвира</cp:lastModifiedBy>
  <cp:revision>23</cp:revision>
  <dcterms:created xsi:type="dcterms:W3CDTF">2018-11-30T18:03:18Z</dcterms:created>
  <dcterms:modified xsi:type="dcterms:W3CDTF">2021-02-15T17:44:25Z</dcterms:modified>
</cp:coreProperties>
</file>